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714752"/>
            <a:ext cx="7786742" cy="1357322"/>
          </a:xfrm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l"/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Выполнил: студент группы 494</a:t>
            </a:r>
            <a:b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Иванов Иван Иванович</a:t>
            </a: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  <a:b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преподаватель в.к.к.  Масленникова Алена Викторовна</a:t>
            </a:r>
            <a:endParaRPr lang="ru-RU" sz="2000" b="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00174"/>
            <a:ext cx="7772400" cy="11997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Выпускная квалификационная работа на тему: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«Развитие операций кредитования физических лиц»</a:t>
            </a:r>
          </a:p>
        </p:txBody>
      </p:sp>
      <p:pic>
        <p:nvPicPr>
          <p:cNvPr id="4" name="Picture 3" descr="C:\Documents and Settings\m@k\Рабочий стол\ГРАФИКА\ургзу_заставка\131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14291"/>
            <a:ext cx="104148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85720" y="1428736"/>
            <a:ext cx="84296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85918" y="285728"/>
            <a:ext cx="67151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молодежной политики</a:t>
            </a:r>
          </a:p>
          <a:p>
            <a:pPr algn="ctr"/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Свердловской </a:t>
            </a:r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учреждение Свердловской области</a:t>
            </a:r>
            <a:b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30732B"/>
                </a:solidFill>
                <a:latin typeface="Times New Roman" pitchFamily="18" charset="0"/>
                <a:cs typeface="Times New Roman" pitchFamily="18" charset="0"/>
              </a:rPr>
              <a:t>«Уральский горнозаводской колледж имени Демидовых»</a:t>
            </a:r>
            <a:endParaRPr lang="ru-RU" sz="1400" b="1" dirty="0">
              <a:solidFill>
                <a:srgbClr val="30732B"/>
              </a:solidFill>
              <a:latin typeface="Lucida Sans Unicode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6578" y="371475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00430" y="607220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Невьянск 2023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здесь нужно написать ту цель, которую вы пытались достичь при выполнении ВКР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здесь перечисляются задачи, которые вы сформулировали уже в соответствующем пункте ВКР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29552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И ЗАДАЧИ ВЫПУСКНОЙ КВАЛИФИКАЦИОННОЙ РАБОТЫ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m@k\Рабочий стол\ГРАФИКА\ургзу_заставка\131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14291"/>
            <a:ext cx="104148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</TotalTime>
  <Words>62</Words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Открытая</vt:lpstr>
      <vt:lpstr>Выполнил: студент группы 494 Иванов Иван Иванович Научный руководитель: преподаватель в.к.к.  Масленникова Алена Викторовна</vt:lpstr>
      <vt:lpstr>ЦЕЛЬ И ЗАДАЧИ ВЫПУСКНОЙ КВАЛИФИКАЦИОННОЙ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снежана</dc:creator>
  <cp:lastModifiedBy>снежана</cp:lastModifiedBy>
  <cp:revision>5</cp:revision>
  <dcterms:created xsi:type="dcterms:W3CDTF">2023-01-16T10:03:46Z</dcterms:created>
  <dcterms:modified xsi:type="dcterms:W3CDTF">2023-01-16T10:50:50Z</dcterms:modified>
</cp:coreProperties>
</file>