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9"/>
  </p:notesMasterIdLst>
  <p:sldIdLst>
    <p:sldId id="256" r:id="rId2"/>
    <p:sldId id="305" r:id="rId3"/>
    <p:sldId id="304" r:id="rId4"/>
    <p:sldId id="301" r:id="rId5"/>
    <p:sldId id="302" r:id="rId6"/>
    <p:sldId id="303" r:id="rId7"/>
    <p:sldId id="29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A2500"/>
    <a:srgbClr val="FFFF99"/>
    <a:srgbClr val="00172E"/>
    <a:srgbClr val="002346"/>
    <a:srgbClr val="DF6E5F"/>
    <a:srgbClr val="993366"/>
    <a:srgbClr val="FF7171"/>
    <a:srgbClr val="5D4676"/>
    <a:srgbClr val="A2D668"/>
    <a:srgbClr val="A9FF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44" autoAdjust="0"/>
  </p:normalViewPr>
  <p:slideViewPr>
    <p:cSldViewPr snapToGrid="0">
      <p:cViewPr>
        <p:scale>
          <a:sx n="70" d="100"/>
          <a:sy n="70" d="100"/>
        </p:scale>
        <p:origin x="-56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EEDB4-51FB-4008-8F22-C3224A9034A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E251B-0ABF-460C-B32C-E26BD1EF5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60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251B-0ABF-460C-B32C-E26BD1EF5F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07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A39EFD-443F-4CBA-A68F-E0D7C8E3107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53B892-A3ED-4AAF-B867-771EC9A9F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960" y="2394755"/>
            <a:ext cx="9906000" cy="103424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Система </a:t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аставничества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7560" y="232917"/>
            <a:ext cx="10058400" cy="437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ГАПОУ СО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«УРАЛЬСКИЙ ГОРНОЗАВОДСКОЙ КОЛЛЕДЖ ИМЕНИ ДЕМИДОВЫХ»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1050" y="5867400"/>
            <a:ext cx="214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г. </a:t>
            </a:r>
            <a:r>
              <a:rPr lang="ru-RU" dirty="0" smtClean="0"/>
              <a:t>Невьянск, 2022 </a:t>
            </a:r>
            <a:r>
              <a:rPr lang="ru-RU" dirty="0"/>
              <a:t>г.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2850" y="4619625"/>
            <a:ext cx="146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О.В.Ширяева</a:t>
            </a:r>
          </a:p>
          <a:p>
            <a:r>
              <a:rPr lang="ru-RU" dirty="0" smtClean="0"/>
              <a:t>Методист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255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Наставничество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обеспечения профессионального становления, развития и адаптации к квалифицированному исполнению должностных обязанностей лиц, в отношении которых осуществляется наставничество. </a:t>
            </a:r>
          </a:p>
          <a:p>
            <a:pPr algn="just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работник, назначаемый ответственным за профессиональную и должностную адаптацию лица, в отношении которого осуществляется наставническая деятельность в образовательной организации. </a:t>
            </a:r>
          </a:p>
          <a:p>
            <a:pPr algn="just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Наставляемый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 системы наставничества, который через взаимодействие с наставником и при его помощи и поддержке приобретает новый опыт, развивает необходимые навыки и компетенции, добивается предсказуемых результатов, преодолевая тем самым свои профессиональные затруднения.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Система наставничества в колледже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140" y="575074"/>
            <a:ext cx="10550038" cy="7274516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 наставничества педагогических работников в образовательной организации – реализация комплекса мер по созданию эффективной среды наставничества в образовательной организации, способствующей непрерывному профессиональному росту и самоопределению, личностному и социальному развитию педагогических работников, самореализации и закреплению молодых/начинающих специалистов в педагогической профессии.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 наставничества педагогических работников: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раскрытие личностного, профессионального, творческого потенциала педагогов путем проектирования их индивидуальной профессиональной траектории;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оказывать помощь в освоении цифровой информационно-коммуникативной среды;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способствовать развитию профессиональных компетенций педагогов;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содействовать увеличению числа закрепившихся в профессии педагогических кадров, в том числе молодых/начинающих педагогов;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т.д.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73418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5ADE3E-F5F9-4172-A941-B07CA6CD91A4}"/>
              </a:ext>
            </a:extLst>
          </p:cNvPr>
          <p:cNvSpPr txBox="1"/>
          <p:nvPr/>
        </p:nvSpPr>
        <p:spPr>
          <a:xfrm>
            <a:off x="598525" y="256368"/>
            <a:ext cx="1105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Документация ГАПОУ СО </a:t>
            </a:r>
            <a:r>
              <a:rPr lang="ru-RU" sz="2400" b="1" dirty="0" smtClean="0">
                <a:solidFill>
                  <a:srgbClr val="FF0000"/>
                </a:solidFill>
              </a:rPr>
              <a:t>«УРГЗК», </a:t>
            </a:r>
            <a:r>
              <a:rPr lang="ru-RU" sz="2400" b="1" dirty="0">
                <a:solidFill>
                  <a:srgbClr val="FF0000"/>
                </a:solidFill>
              </a:rPr>
              <a:t>регламентирующая наставничество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6874" y="955963"/>
            <a:ext cx="3670841" cy="504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1613" y="885764"/>
            <a:ext cx="3543551" cy="487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059" y="973777"/>
            <a:ext cx="3522728" cy="484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5362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8130" y="782165"/>
            <a:ext cx="116734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6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наставничества - это способ реализации целевой модели наставничества через организацию работы наставнической пары или группы, участники которой находятся в определенной ролевой ситуации, определяемой их основной деятельностью и позицией.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268" y="279070"/>
            <a:ext cx="1110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ФОРМЫ НАСТАВНИЧЕСТВА РЕАЛИЗУЕМЫЕ В ГАПОУ СО «</a:t>
            </a:r>
            <a:r>
              <a:rPr lang="ru-RU" sz="2400" b="1" dirty="0" err="1" smtClean="0">
                <a:solidFill>
                  <a:srgbClr val="FF0000"/>
                </a:solidFill>
              </a:rPr>
              <a:t>УрГЗК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8130" y="1811893"/>
          <a:ext cx="11285989" cy="4439358"/>
        </p:xfrm>
        <a:graphic>
          <a:graphicData uri="http://schemas.openxmlformats.org/drawingml/2006/table">
            <a:tbl>
              <a:tblPr/>
              <a:tblGrid>
                <a:gridCol w="4617052"/>
                <a:gridCol w="6668937"/>
              </a:tblGrid>
              <a:tr h="392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 наставничества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Вариации ролевых моделей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 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студент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опытный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новичок,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равный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равному,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лидер – команда,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успешный 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стремящийся к успеху.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Преподаватель 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преподаватель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преподаватель-новатор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консервативный педагог,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опытный предметник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20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неопытный предметник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Работодатель-студент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представителя регионального предприятия (организации) (профессионал) – будущий лидер (работник)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Преподаватель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студент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эксперт конкурсов - конкурсант</a:t>
                      </a:r>
                      <a:endParaRPr lang="ru-RU" sz="20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73776" y="439386"/>
            <a:ext cx="10375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и показатели отбора (выдвижения) наставников (куратора) образовательной организации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8118" y="1231251"/>
            <a:ext cx="94290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Общими и обязательными критериями для отбора/выдвижения для всех категорий наставников и куратора в колледже являются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личного желания стать наставником, куратором;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авторитетность в среде коллег и обучающихся;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 развития ключевых компетенций: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развивать других,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выстраивать отношения с окружающими,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ответственность,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нацеленность на результат,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мотивировать и вдохновлять других,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к собственному профессиональному и личностному развитию.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590800"/>
            <a:ext cx="5621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9A250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920573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3109</TotalTime>
  <Words>397</Words>
  <Application>Microsoft Office PowerPoint</Application>
  <PresentationFormat>Произвольный</PresentationFormat>
  <Paragraphs>48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 Система  наставничества</vt:lpstr>
      <vt:lpstr>Система наставничества в колледже</vt:lpstr>
      <vt:lpstr> 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СИСТЕМЫ НАСТАВНИЧЕСТВА НА ПРОИЗВОДСТВЕ  В УСЛОВИЯХ РАЗВИТИЯ ПРАКТИКО-ОРИЕНТИРОВАННОГО  (В ТОМ ЧИСЛЕ ДУАЛЬНОГО) ПРОФЕССИОНАЛЬНОГО ОБРАЗОВАНИЯ</dc:title>
  <dc:creator>Павлова Н.А</dc:creator>
  <cp:lastModifiedBy>снежана</cp:lastModifiedBy>
  <cp:revision>262</cp:revision>
  <dcterms:created xsi:type="dcterms:W3CDTF">2017-01-20T05:13:13Z</dcterms:created>
  <dcterms:modified xsi:type="dcterms:W3CDTF">2022-04-19T04:46:38Z</dcterms:modified>
</cp:coreProperties>
</file>