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6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4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43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97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85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41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2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3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75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6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7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838A1-3A7F-4340-BC34-7ED0C2EA04B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6982-505A-480F-8368-8150AB76675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45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7zE4C5AE3D4\Лужники_ГиП_1-40_Страница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718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AppData\Local\Temp\7zE4C531F85\Лужники_ГиП_1-40_Страница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3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AppData\Local\Temp\7zE4C514E56\Лужники_ГиП_1-40_Страница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9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AppData\Local\Temp\7zE4C59F746\Лужники_ГиП_1-40_Страница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30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AppData\Local\Temp\7zE4C56E866\Лужники_ГиП_1-40_Страница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87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AppData\Local\Temp\7zE4C513A16\Лужники_ГиП_1-40_Страница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4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AppData\Local\Temp\7zE4C5A2906\Лужники_ГиП_1-40_Страница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90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AppData\Local\Temp\7zE4C53A836\Лужники_ГиП_1-40_Страница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51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AppData\Local\Temp\7zE4C5C4ED6\Лужники_ГиП_1-40_Страница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43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SER\AppData\Local\Temp\7zE4C5009F6\Лужники_ГиП_1-40_Страница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3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SER\AppData\Local\Temp\7zE4C5528E6\Лужники_ГиП_1-40_Страница_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9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AppData\Local\Temp\7zE4C539B84\Лужники_ГиП_1-40_Страница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44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SER\AppData\Local\Temp\7zE4C578D96\Лужники_ГиП_1-40_Страница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130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SER\AppData\Local\Temp\7zE4C54DE86\Лужники_ГиП_1-40_Страница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557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SER\AppData\Local\Temp\7zE4C533BB6\Лужники_ГиП_1-40_Страница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68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SER\AppData\Local\Temp\7zE4C5442A6\Лужники_ГиП_1-40_Страница_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5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AppData\Local\Temp\7zE4C5B6E57\Лужники_ГиП_1-40_Страница_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083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USER\AppData\Local\Temp\7zE4C5FDB47\Лужники_ГиП_1-40_Страница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8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AppData\Local\Temp\7zE4BE6D5E2\Лужники_ГиП_1-40_Страница_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392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AppData\Local\Temp\7zE4BE92EA2\Лужники_ГиП_1-40_Страница_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696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AppData\Local\Temp\7zE4BE68C92\Лужники_ГиП_1-40_Страница_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74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AppData\Local\Temp\7zE4BEB7282\Лужники_ГиП_1-40_Страница_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91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AppData\Local\Temp\7zE4C575015\Лужники_ГиП_1-40_Страница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00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AppData\Local\Temp\7zE4BE46D53\Лужники_ГиП_1-40_Страница_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489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AppData\Local\Temp\7zE4BE7A643\Лужники_ГиП_1-40_Страница_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61" y="1600200"/>
            <a:ext cx="602667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37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AppData\Local\Temp\7zE4BEF4EF3\Лужники_ГиП_1-40_Страница_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578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AppData\Local\Temp\7zE4BE9A6E3\Лужники_ГиП_1-40_Страница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11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AppData\Local\Temp\7zE4BE20DC3\Лужники_ГиП_1-40_Страница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12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AppData\Local\Temp\7zE4BEA9DA3\Лужники_ГиП_1-40_Страница_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18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AppData\Local\Temp\7zE4BEFA983\Лужники_ГиП_1-40_Страница_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AppData\Local\Temp\7zE4BE28A74\Лужники_ГиП_1-40_Страница_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43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AppData\Local\Temp\7zE4BE4EE64\Лужники_ГиП_1-40_Страница_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300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AppData\Local\Temp\7zE4BE76E54\Лужники_ГиП_1-40_Страница_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890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AppData\Local\Temp\7zE4C532F35\Лужники_ГиП_1-40_Страница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7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AppData\Local\Temp\7zE4BEE0034\Лужники_ГиП_1-40_Страница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277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AppData\Local\Temp\7zE0240A5C8\Бульвар_ГиП_41-80_Страница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91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AppData\Local\Temp\7zE4C5C7F25\Лужники_ГиП_1-40_Страница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91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AppData\Local\Temp\7zE4C5523D5\Лужники_ГиП_1-40_Страница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05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AppData\Local\Temp\7zE4C55F4C5\Лужники_ГиП_1-40_Страница_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3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AppData\Local\Temp\7zE4C53F4F5\Лужники_ГиП_1-40_Страница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8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AppData\Local\Temp\7zE4C5E3995\Лужники_ГиП_1-40_Страница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157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Екран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41</vt:i4>
      </vt:variant>
    </vt:vector>
  </HeadingPairs>
  <TitlesOfParts>
    <vt:vector size="42" baseType="lpstr"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</cp:revision>
  <dcterms:created xsi:type="dcterms:W3CDTF">2023-02-20T11:37:33Z</dcterms:created>
  <dcterms:modified xsi:type="dcterms:W3CDTF">2023-02-21T03:32:18Z</dcterms:modified>
</cp:coreProperties>
</file>